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72" r:id="rId3"/>
    <p:sldId id="257" r:id="rId4"/>
    <p:sldId id="259" r:id="rId5"/>
    <p:sldId id="268" r:id="rId6"/>
    <p:sldId id="260" r:id="rId7"/>
    <p:sldId id="263" r:id="rId8"/>
    <p:sldId id="264" r:id="rId9"/>
    <p:sldId id="265" r:id="rId10"/>
    <p:sldId id="275" r:id="rId11"/>
    <p:sldId id="273" r:id="rId12"/>
    <p:sldId id="267" r:id="rId13"/>
    <p:sldId id="269" r:id="rId14"/>
    <p:sldId id="261" r:id="rId15"/>
    <p:sldId id="262" r:id="rId16"/>
    <p:sldId id="274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198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18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058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73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545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350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71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0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86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412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362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05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DE9C3A-2167-4612-9431-C2902F2BEAFA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9BEC5-6037-4BCD-BC6D-4A06065DA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63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5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8405" y="2423768"/>
            <a:ext cx="105466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Early Repair Usage Guide</a:t>
            </a:r>
            <a:endParaRPr lang="en-US" sz="66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312536" y="5746459"/>
            <a:ext cx="239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Home Service Network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236439" y="3827346"/>
            <a:ext cx="34478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Mobile version</a:t>
            </a: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9242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11368217" y="5593491"/>
            <a:ext cx="823783" cy="251256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179173" y="2080054"/>
            <a:ext cx="11872784" cy="3043882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>
            <a:off x="2890451" y="568413"/>
            <a:ext cx="6450227" cy="1573427"/>
          </a:xfrm>
          <a:prstGeom prst="down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794420" y="767835"/>
            <a:ext cx="26031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When you press the new button, the New Inquiry window appears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8301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>
          <a:xfrm>
            <a:off x="337752" y="733167"/>
            <a:ext cx="411892" cy="337751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 rot="11164815">
            <a:off x="851264" y="146789"/>
            <a:ext cx="2881675" cy="20718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 rot="353820">
            <a:off x="1264803" y="725456"/>
            <a:ext cx="25290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You can check the part information by pressing the part button</a:t>
            </a:r>
            <a:endParaRPr lang="en-US" b="1" dirty="0"/>
          </a:p>
        </p:txBody>
      </p:sp>
      <p:sp>
        <p:nvSpPr>
          <p:cNvPr id="13" name="Frame 12"/>
          <p:cNvSpPr/>
          <p:nvPr/>
        </p:nvSpPr>
        <p:spPr>
          <a:xfrm>
            <a:off x="5684107" y="1070918"/>
            <a:ext cx="1186249" cy="1294479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ight Arrow 13"/>
          <p:cNvSpPr/>
          <p:nvPr/>
        </p:nvSpPr>
        <p:spPr>
          <a:xfrm rot="11164815">
            <a:off x="6970989" y="1236263"/>
            <a:ext cx="3232068" cy="20718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 rot="431345">
            <a:off x="7415310" y="1810508"/>
            <a:ext cx="28417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Unique ID = Invoice number</a:t>
            </a:r>
          </a:p>
          <a:p>
            <a:r>
              <a:rPr lang="en-US" b="1" dirty="0" smtClean="0"/>
              <a:t>If there is a Unique ID, the part has arrived</a:t>
            </a:r>
            <a:endParaRPr lang="en-US" b="1" dirty="0"/>
          </a:p>
        </p:txBody>
      </p:sp>
      <p:sp>
        <p:nvSpPr>
          <p:cNvPr id="16" name="Rounded Rectangle 15"/>
          <p:cNvSpPr/>
          <p:nvPr/>
        </p:nvSpPr>
        <p:spPr>
          <a:xfrm>
            <a:off x="2578445" y="3904851"/>
            <a:ext cx="7109254" cy="2002833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328086" y="4213769"/>
            <a:ext cx="58406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Before you do the completed, </a:t>
            </a:r>
          </a:p>
          <a:p>
            <a:pPr algn="ctr"/>
            <a:r>
              <a:rPr lang="en-US" sz="2800" b="1" dirty="0" smtClean="0"/>
              <a:t>you have to erase the unused parts and leave the used parts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955263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  <p:bldP spid="13" grpId="0" animBg="1"/>
      <p:bldP spid="14" grpId="0" animBg="1"/>
      <p:bldP spid="15" grpId="0"/>
      <p:bldP spid="16" grpId="0" animBg="1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rame 2"/>
          <p:cNvSpPr/>
          <p:nvPr/>
        </p:nvSpPr>
        <p:spPr>
          <a:xfrm>
            <a:off x="494271" y="733167"/>
            <a:ext cx="411892" cy="337751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11582400" y="1561069"/>
            <a:ext cx="609600" cy="251256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/>
          <p:cNvSpPr/>
          <p:nvPr/>
        </p:nvSpPr>
        <p:spPr>
          <a:xfrm>
            <a:off x="11763632" y="2051219"/>
            <a:ext cx="428368" cy="251256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 rot="11164815">
            <a:off x="1006203" y="300105"/>
            <a:ext cx="3443416" cy="20718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353820">
            <a:off x="1521365" y="1012849"/>
            <a:ext cx="28755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You can see the picture by pressing the tracking button</a:t>
            </a:r>
            <a:endParaRPr lang="en-US" b="1" dirty="0"/>
          </a:p>
        </p:txBody>
      </p:sp>
      <p:sp>
        <p:nvSpPr>
          <p:cNvPr id="13" name="Right Arrow 12"/>
          <p:cNvSpPr/>
          <p:nvPr/>
        </p:nvSpPr>
        <p:spPr>
          <a:xfrm rot="837809">
            <a:off x="8084933" y="84659"/>
            <a:ext cx="3460963" cy="2154885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rot="19320025">
            <a:off x="8927935" y="2276588"/>
            <a:ext cx="3067491" cy="2183469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 rot="871095">
            <a:off x="8194508" y="700436"/>
            <a:ext cx="3069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Use SS picture button for uploading picture.</a:t>
            </a:r>
          </a:p>
          <a:p>
            <a:r>
              <a:rPr lang="en-US" b="1" dirty="0" smtClean="0"/>
              <a:t>Used to communicate with TS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 rot="19270154">
            <a:off x="9116200" y="3126844"/>
            <a:ext cx="2690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Photos Only </a:t>
            </a:r>
            <a:r>
              <a:rPr lang="en-US" b="1" dirty="0" smtClean="0"/>
              <a:t>for HSN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19589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9" grpId="0"/>
      <p:bldP spid="13" grpId="0" animBg="1"/>
      <p:bldP spid="14" grpId="0" animBg="1"/>
      <p:bldP spid="15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5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3" name="Frame 2"/>
          <p:cNvSpPr/>
          <p:nvPr/>
        </p:nvSpPr>
        <p:spPr>
          <a:xfrm>
            <a:off x="749644" y="716691"/>
            <a:ext cx="411892" cy="337751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ight Arrow 3"/>
          <p:cNvSpPr/>
          <p:nvPr/>
        </p:nvSpPr>
        <p:spPr>
          <a:xfrm rot="11164815">
            <a:off x="1311564" y="168301"/>
            <a:ext cx="3443416" cy="20718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 rot="353820">
            <a:off x="1727691" y="742546"/>
            <a:ext cx="30880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Press the chat button to view the conversation between the CX and the scheduler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2714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rame 2"/>
          <p:cNvSpPr/>
          <p:nvPr/>
        </p:nvSpPr>
        <p:spPr>
          <a:xfrm>
            <a:off x="5865341" y="1861751"/>
            <a:ext cx="510745" cy="337751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own Arrow 3"/>
          <p:cNvSpPr/>
          <p:nvPr/>
        </p:nvSpPr>
        <p:spPr>
          <a:xfrm rot="8982377">
            <a:off x="4258961" y="2117125"/>
            <a:ext cx="6194855" cy="3772927"/>
          </a:xfrm>
          <a:prstGeom prst="down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 rot="19782377">
            <a:off x="6021858" y="3408152"/>
            <a:ext cx="293267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You can see the completed tickets by pressing the Completed button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87238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rame 2"/>
          <p:cNvSpPr/>
          <p:nvPr/>
        </p:nvSpPr>
        <p:spPr>
          <a:xfrm>
            <a:off x="6170141" y="378940"/>
            <a:ext cx="510745" cy="337751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own Arrow 3"/>
          <p:cNvSpPr/>
          <p:nvPr/>
        </p:nvSpPr>
        <p:spPr>
          <a:xfrm rot="10800000">
            <a:off x="3361036" y="1202727"/>
            <a:ext cx="6194855" cy="3772927"/>
          </a:xfrm>
          <a:prstGeom prst="down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92128" y="2090172"/>
            <a:ext cx="293267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You can find the ticket you want by pressing the search button and searching for the ticket !!!!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97089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0" y="0"/>
            <a:ext cx="510745" cy="337751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49351" y="2643931"/>
            <a:ext cx="1343221" cy="337751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 rot="10800000">
            <a:off x="1500918" y="1760835"/>
            <a:ext cx="3443416" cy="20718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589005">
            <a:off x="1736667" y="2351141"/>
            <a:ext cx="32782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If you press go to desktop home, you can go to the desktop version</a:t>
            </a:r>
          </a:p>
        </p:txBody>
      </p:sp>
    </p:spTree>
    <p:extLst>
      <p:ext uri="{BB962C8B-B14F-4D97-AF65-F5344CB8AC3E}">
        <p14:creationId xmlns:p14="http://schemas.microsoft.com/office/powerpoint/2010/main" val="167049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85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379052" y="1768484"/>
            <a:ext cx="956079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If you have any question,</a:t>
            </a:r>
          </a:p>
          <a:p>
            <a:r>
              <a:rPr lang="en-US" sz="6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Please do not hesitate to contact the Triage team</a:t>
            </a:r>
            <a:endParaRPr lang="en-US"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312536" y="5746459"/>
            <a:ext cx="2399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Home Service Network</a:t>
            </a:r>
          </a:p>
        </p:txBody>
      </p:sp>
    </p:spTree>
    <p:extLst>
      <p:ext uri="{BB962C8B-B14F-4D97-AF65-F5344CB8AC3E}">
        <p14:creationId xmlns:p14="http://schemas.microsoft.com/office/powerpoint/2010/main" val="2308556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4857904" y="288268"/>
            <a:ext cx="2323070" cy="60960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 rot="20468934">
            <a:off x="1554531" y="461806"/>
            <a:ext cx="3196282" cy="2034746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20468934">
            <a:off x="1568587" y="1217569"/>
            <a:ext cx="3027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Choose your name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395292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5589372" y="148281"/>
            <a:ext cx="1145059" cy="337751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ight Arrow 11"/>
          <p:cNvSpPr/>
          <p:nvPr/>
        </p:nvSpPr>
        <p:spPr>
          <a:xfrm rot="12576856">
            <a:off x="6687815" y="208285"/>
            <a:ext cx="2905129" cy="1998307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 rot="1823396">
            <a:off x="7176552" y="857842"/>
            <a:ext cx="2059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Choose</a:t>
            </a:r>
          </a:p>
          <a:p>
            <a:pPr algn="ctr"/>
            <a:r>
              <a:rPr lang="en-US" sz="2400" b="1" dirty="0" smtClean="0"/>
              <a:t>the date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102215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2" grpId="0" animBg="1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Frame 3"/>
          <p:cNvSpPr/>
          <p:nvPr/>
        </p:nvSpPr>
        <p:spPr>
          <a:xfrm>
            <a:off x="0" y="156520"/>
            <a:ext cx="12192000" cy="223245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Down Arrow 4"/>
          <p:cNvSpPr/>
          <p:nvPr/>
        </p:nvSpPr>
        <p:spPr>
          <a:xfrm rot="10800000">
            <a:off x="4217771" y="2463116"/>
            <a:ext cx="6194855" cy="3772927"/>
          </a:xfrm>
          <a:prstGeom prst="down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848863" y="3715546"/>
            <a:ext cx="293267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You can view the schedule for that date by selecting the date you want</a:t>
            </a:r>
            <a:endParaRPr lang="en-US" sz="2800" b="1" dirty="0"/>
          </a:p>
        </p:txBody>
      </p:sp>
      <p:sp>
        <p:nvSpPr>
          <p:cNvPr id="3" name="Rectangle 2"/>
          <p:cNvSpPr/>
          <p:nvPr/>
        </p:nvSpPr>
        <p:spPr>
          <a:xfrm>
            <a:off x="4069490" y="1330411"/>
            <a:ext cx="29656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423718" y="1330411"/>
            <a:ext cx="296562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917090" y="1376130"/>
            <a:ext cx="601362" cy="378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AM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366052" y="1376130"/>
            <a:ext cx="601362" cy="378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</a:t>
            </a:r>
            <a:r>
              <a:rPr lang="en-US" b="1" dirty="0" smtClean="0"/>
              <a:t>M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89683" y="1702660"/>
            <a:ext cx="3476369" cy="2769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This </a:t>
            </a:r>
            <a:r>
              <a:rPr lang="en-US" sz="1200" b="1" dirty="0"/>
              <a:t>indicates the number of tickets you have in AM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01975" y="1702660"/>
            <a:ext cx="3476369" cy="27699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This </a:t>
            </a:r>
            <a:r>
              <a:rPr lang="en-US" sz="1200" b="1" dirty="0"/>
              <a:t>indicates the number of tickets you have in </a:t>
            </a:r>
            <a:r>
              <a:rPr lang="en-US" sz="1200" b="1" dirty="0" smtClean="0"/>
              <a:t>PM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828001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3" grpId="0" animBg="1"/>
      <p:bldP spid="8" grpId="0" animBg="1"/>
      <p:bldP spid="9" grpId="0"/>
      <p:bldP spid="10" grpId="0"/>
      <p:bldP spid="7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rame 2"/>
          <p:cNvSpPr/>
          <p:nvPr/>
        </p:nvSpPr>
        <p:spPr>
          <a:xfrm>
            <a:off x="11788346" y="140043"/>
            <a:ext cx="477795" cy="337751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ight Arrow 3"/>
          <p:cNvSpPr/>
          <p:nvPr/>
        </p:nvSpPr>
        <p:spPr>
          <a:xfrm rot="20387416">
            <a:off x="8583825" y="187852"/>
            <a:ext cx="3196282" cy="2034746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 rot="20387416">
            <a:off x="9066659" y="943614"/>
            <a:ext cx="2072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Select Route 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9564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rame 2"/>
          <p:cNvSpPr/>
          <p:nvPr/>
        </p:nvSpPr>
        <p:spPr>
          <a:xfrm>
            <a:off x="2759677" y="848498"/>
            <a:ext cx="5750010" cy="5404021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ight Arrow 3"/>
          <p:cNvSpPr/>
          <p:nvPr/>
        </p:nvSpPr>
        <p:spPr>
          <a:xfrm>
            <a:off x="172995" y="1986577"/>
            <a:ext cx="4011827" cy="3748216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13038" y="2952744"/>
            <a:ext cx="326218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If you press the route, you can see a map of the schedule on that day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23817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Down Arrow 2"/>
          <p:cNvSpPr/>
          <p:nvPr/>
        </p:nvSpPr>
        <p:spPr>
          <a:xfrm rot="10800000">
            <a:off x="527220" y="1153299"/>
            <a:ext cx="6194855" cy="3772927"/>
          </a:xfrm>
          <a:prstGeom prst="down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158312" y="2305615"/>
            <a:ext cx="293267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You can see the ticket.</a:t>
            </a:r>
          </a:p>
          <a:p>
            <a:pPr algn="ctr"/>
            <a:r>
              <a:rPr lang="en-US" sz="2800" b="1" dirty="0" smtClean="0"/>
              <a:t>To view ticket information, press the ticket number</a:t>
            </a:r>
            <a:endParaRPr lang="en-US" sz="2800" b="1" dirty="0"/>
          </a:p>
        </p:txBody>
      </p:sp>
      <p:sp>
        <p:nvSpPr>
          <p:cNvPr id="6" name="Frame 5"/>
          <p:cNvSpPr/>
          <p:nvPr/>
        </p:nvSpPr>
        <p:spPr>
          <a:xfrm>
            <a:off x="16474" y="337751"/>
            <a:ext cx="4654380" cy="65079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01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rame 2"/>
          <p:cNvSpPr/>
          <p:nvPr/>
        </p:nvSpPr>
        <p:spPr>
          <a:xfrm>
            <a:off x="4316627" y="-98855"/>
            <a:ext cx="3558746" cy="1491049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own Arrow 3"/>
          <p:cNvSpPr/>
          <p:nvPr/>
        </p:nvSpPr>
        <p:spPr>
          <a:xfrm rot="10800000">
            <a:off x="2957381" y="1309819"/>
            <a:ext cx="6194855" cy="3772927"/>
          </a:xfrm>
          <a:prstGeom prst="down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88473" y="2544972"/>
            <a:ext cx="29326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You can’t ignore the banner when it pops up !!!!!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689211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rame 2"/>
          <p:cNvSpPr/>
          <p:nvPr/>
        </p:nvSpPr>
        <p:spPr>
          <a:xfrm>
            <a:off x="1" y="741404"/>
            <a:ext cx="411892" cy="337751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rame 3"/>
          <p:cNvSpPr/>
          <p:nvPr/>
        </p:nvSpPr>
        <p:spPr>
          <a:xfrm>
            <a:off x="1" y="4576118"/>
            <a:ext cx="823783" cy="251256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ight Arrow 4"/>
          <p:cNvSpPr/>
          <p:nvPr/>
        </p:nvSpPr>
        <p:spPr>
          <a:xfrm rot="11164815">
            <a:off x="511931" y="176539"/>
            <a:ext cx="3443416" cy="20718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 rot="353820">
            <a:off x="1153297" y="750783"/>
            <a:ext cx="25290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You can view cx, unit and inquiry information by clicking on the detail</a:t>
            </a:r>
            <a:endParaRPr lang="en-US" b="1" dirty="0"/>
          </a:p>
        </p:txBody>
      </p:sp>
      <p:sp>
        <p:nvSpPr>
          <p:cNvPr id="8" name="Right Arrow 7"/>
          <p:cNvSpPr/>
          <p:nvPr/>
        </p:nvSpPr>
        <p:spPr>
          <a:xfrm rot="10800000">
            <a:off x="981934" y="3663776"/>
            <a:ext cx="3443416" cy="20718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21589005">
            <a:off x="1623300" y="4376520"/>
            <a:ext cx="2529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Be sure to check the service type !!!</a:t>
            </a:r>
            <a:endParaRPr lang="en-US" b="1" dirty="0"/>
          </a:p>
        </p:txBody>
      </p:sp>
      <p:sp>
        <p:nvSpPr>
          <p:cNvPr id="10" name="Frame 9"/>
          <p:cNvSpPr/>
          <p:nvPr/>
        </p:nvSpPr>
        <p:spPr>
          <a:xfrm>
            <a:off x="11368217" y="6128950"/>
            <a:ext cx="823783" cy="251256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 rot="845868">
            <a:off x="7867683" y="4760647"/>
            <a:ext cx="3443416" cy="207182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 rot="890766">
            <a:off x="8236917" y="5334891"/>
            <a:ext cx="25290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Press the plus button to view the note and press new to write the note</a:t>
            </a:r>
          </a:p>
        </p:txBody>
      </p:sp>
    </p:spTree>
    <p:extLst>
      <p:ext uri="{BB962C8B-B14F-4D97-AF65-F5344CB8AC3E}">
        <p14:creationId xmlns:p14="http://schemas.microsoft.com/office/powerpoint/2010/main" val="98092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/>
      <p:bldP spid="8" grpId="0" animBg="1"/>
      <p:bldP spid="9" grpId="0"/>
      <p:bldP spid="10" grpId="0" animBg="1"/>
      <p:bldP spid="11" grpId="0" animBg="1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292</Words>
  <Application>Microsoft Office PowerPoint</Application>
  <PresentationFormat>Widescreen</PresentationFormat>
  <Paragraphs>36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HSN</dc:creator>
  <cp:lastModifiedBy>HSN</cp:lastModifiedBy>
  <cp:revision>31</cp:revision>
  <dcterms:created xsi:type="dcterms:W3CDTF">2023-04-10T20:37:57Z</dcterms:created>
  <dcterms:modified xsi:type="dcterms:W3CDTF">2023-07-28T15:11:56Z</dcterms:modified>
</cp:coreProperties>
</file>

<file path=docProps/thumbnail.jpeg>
</file>